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75" r:id="rId4"/>
    <p:sldId id="260" r:id="rId5"/>
    <p:sldId id="262" r:id="rId6"/>
    <p:sldId id="264" r:id="rId7"/>
    <p:sldId id="259" r:id="rId8"/>
    <p:sldId id="272" r:id="rId9"/>
    <p:sldId id="269" r:id="rId10"/>
    <p:sldId id="270" r:id="rId11"/>
    <p:sldId id="261" r:id="rId12"/>
    <p:sldId id="267" r:id="rId13"/>
    <p:sldId id="273" r:id="rId14"/>
    <p:sldId id="263" r:id="rId15"/>
    <p:sldId id="268" r:id="rId16"/>
    <p:sldId id="274" r:id="rId17"/>
    <p:sldId id="266" r:id="rId18"/>
    <p:sldId id="276" r:id="rId19"/>
    <p:sldId id="277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9" autoAdjust="0"/>
    <p:restoredTop sz="94660"/>
  </p:normalViewPr>
  <p:slideViewPr>
    <p:cSldViewPr>
      <p:cViewPr varScale="1">
        <p:scale>
          <a:sx n="49" d="100"/>
          <a:sy n="49" d="100"/>
        </p:scale>
        <p:origin x="-9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12B0-16D7-44D5-B815-D10DC7ABF033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10B3-1BFF-4D08-A672-C818F33F3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a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023" cy="6858000"/>
          </a:xfrm>
          <a:prstGeom prst="rect">
            <a:avLst/>
          </a:prstGeom>
        </p:spPr>
      </p:pic>
    </p:spTree>
  </p:cSld>
  <p:clrMapOvr>
    <a:masterClrMapping/>
  </p:clrMapOvr>
  <p:transition advTm="3506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nt_G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790514" cy="6858000"/>
          </a:xfrm>
          <a:prstGeom prst="rect">
            <a:avLst/>
          </a:prstGeom>
        </p:spPr>
      </p:pic>
    </p:spTree>
  </p:cSld>
  <p:clrMapOvr>
    <a:masterClrMapping/>
  </p:clrMapOvr>
  <p:transition advTm="34804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0.gstatic.com/images?q=tbn:NsLctez6gBCHnM:http://i289.photobucket.com/albums/ll204/yanaar/Post%20AJ%20pics/equality-1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790950" cy="3876334"/>
          </a:xfrm>
          <a:prstGeom prst="rect">
            <a:avLst/>
          </a:prstGeom>
          <a:noFill/>
        </p:spPr>
      </p:pic>
    </p:spTree>
  </p:cSld>
  <p:clrMapOvr>
    <a:masterClrMapping/>
  </p:clrMapOvr>
  <p:transition advTm="3056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3.gstatic.com/images?q=tbn:ANd9GcQtyq3wPXfLMy2k8vKrWQ6BAwZoN9xqVzKXv38sih8T6sPvsgU7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5334000" cy="5334000"/>
          </a:xfrm>
          <a:prstGeom prst="rect">
            <a:avLst/>
          </a:prstGeom>
          <a:noFill/>
        </p:spPr>
      </p:pic>
      <p:pic>
        <p:nvPicPr>
          <p:cNvPr id="3" name="Picture 2" descr="no-8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410200"/>
            <a:ext cx="1237107" cy="1295400"/>
          </a:xfrm>
          <a:prstGeom prst="rect">
            <a:avLst/>
          </a:prstGeom>
        </p:spPr>
      </p:pic>
    </p:spTree>
  </p:cSld>
  <p:clrMapOvr>
    <a:masterClrMapping/>
  </p:clrMapOvr>
  <p:transition advTm="351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561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218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1107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217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5101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6863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technorati.com/10/09/09/17987/diversity-Stop-Discrimination-N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593171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51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_hvIsVltJIRY/SWjeLLf3kDI/AAAAAAAAAWo/dZJaOPsYOzs/s400/discrimination-prop-8-no-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966505" cy="5381625"/>
          </a:xfrm>
          <a:prstGeom prst="rect">
            <a:avLst/>
          </a:prstGeom>
          <a:noFill/>
        </p:spPr>
      </p:pic>
    </p:spTree>
  </p:cSld>
  <p:clrMapOvr>
    <a:masterClrMapping/>
  </p:clrMapOvr>
  <p:transition advTm="3505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09800"/>
            <a:ext cx="773641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“They say that time changes things, </a:t>
            </a:r>
          </a:p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b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ut you actually have to change them</a:t>
            </a:r>
          </a:p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y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ourself.”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 advTm="4191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_8CvaSRwa11s/TL-9gVuXGyI/AAAAAAAAA-I/m4Wb1AI-xYc/s1600/equal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6123"/>
          </a:xfrm>
          <a:prstGeom prst="rect">
            <a:avLst/>
          </a:prstGeom>
          <a:noFill/>
        </p:spPr>
      </p:pic>
    </p:spTree>
  </p:cSld>
  <p:clrMapOvr>
    <a:masterClrMapping/>
  </p:clrMapOvr>
  <p:transition advTm="3736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e_sign_rainbow_3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4552950" cy="4552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35115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17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ngelobell.com/wordpress/wp-content/speak-no-evil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9600"/>
            <a:ext cx="4465707" cy="46386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8400" y="5410200"/>
            <a:ext cx="40348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Speak No Evil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3015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socialleader.com/wp-content/uploads/2009/09/teamwork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989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905000"/>
            <a:ext cx="431799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That’s So…</a:t>
            </a:r>
          </a:p>
        </p:txBody>
      </p:sp>
    </p:spTree>
  </p:cSld>
  <p:clrMapOvr>
    <a:masterClrMapping/>
  </p:clrMapOvr>
  <p:transition advTm="30061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nt_Cheerl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pic>
        <p:nvPicPr>
          <p:cNvPr id="5" name="Picture 4" descr="Print_J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</p:spTree>
  </p:cSld>
  <p:clrMapOvr>
    <a:masterClrMapping/>
  </p:clrMapOvr>
  <p:transition advTm="35256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5</cp:revision>
  <dcterms:created xsi:type="dcterms:W3CDTF">2010-11-17T22:39:36Z</dcterms:created>
  <dcterms:modified xsi:type="dcterms:W3CDTF">2012-11-03T22:29:25Z</dcterms:modified>
</cp:coreProperties>
</file>